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7" r:id="rId4"/>
    <p:sldId id="268" r:id="rId5"/>
    <p:sldId id="270" r:id="rId6"/>
    <p:sldId id="295" r:id="rId7"/>
    <p:sldId id="452" r:id="rId8"/>
    <p:sldId id="479" r:id="rId9"/>
    <p:sldId id="453" r:id="rId10"/>
    <p:sldId id="454" r:id="rId11"/>
    <p:sldId id="455" r:id="rId12"/>
    <p:sldId id="477" r:id="rId13"/>
    <p:sldId id="472" r:id="rId14"/>
    <p:sldId id="473" r:id="rId15"/>
    <p:sldId id="474" r:id="rId16"/>
    <p:sldId id="475" r:id="rId17"/>
    <p:sldId id="476" r:id="rId18"/>
    <p:sldId id="478" r:id="rId19"/>
    <p:sldId id="443" r:id="rId20"/>
    <p:sldId id="293" r:id="rId21"/>
    <p:sldId id="460" r:id="rId22"/>
    <p:sldId id="466" r:id="rId23"/>
    <p:sldId id="444" r:id="rId24"/>
    <p:sldId id="445" r:id="rId25"/>
    <p:sldId id="449" r:id="rId26"/>
    <p:sldId id="467" r:id="rId27"/>
    <p:sldId id="468" r:id="rId28"/>
    <p:sldId id="469" r:id="rId29"/>
    <p:sldId id="470" r:id="rId30"/>
    <p:sldId id="264" r:id="rId31"/>
    <p:sldId id="446" r:id="rId32"/>
    <p:sldId id="447" r:id="rId33"/>
    <p:sldId id="462" r:id="rId34"/>
    <p:sldId id="471" r:id="rId35"/>
    <p:sldId id="457" r:id="rId36"/>
    <p:sldId id="458" r:id="rId37"/>
    <p:sldId id="456" r:id="rId38"/>
    <p:sldId id="4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0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wmf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E601-141D-AD90-E08F-C9D8DD13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20604-A907-9EDB-E7DE-33836B2DC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pPr lvl="1"/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23A0E-1742-B4D8-63EB-9072DC05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5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patterns, trends and exceptions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249356"/>
            <a:ext cx="5334006" cy="53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1295400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5C7F0-C1F4-75A7-8381-64F84ED1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1686181"/>
            <a:ext cx="6200000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/>
              <a:t>Guided Tour 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Palmer 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robust!)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8FD65-CEE9-7835-E19B-452A0BFF3F5E}"/>
              </a:ext>
            </a:extLst>
          </p:cNvPr>
          <p:cNvGrpSpPr/>
          <p:nvPr/>
        </p:nvGrpSpPr>
        <p:grpSpPr>
          <a:xfrm>
            <a:off x="533400" y="3262405"/>
            <a:ext cx="2599710" cy="2985995"/>
            <a:chOff x="533400" y="2667000"/>
            <a:chExt cx="2599710" cy="2985995"/>
          </a:xfrm>
        </p:grpSpPr>
        <p:pic>
          <p:nvPicPr>
            <p:cNvPr id="6" name="Picture 5" descr="A diagram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96AB326-5E7A-3AE2-EEB8-D258C5BC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880995"/>
              <a:ext cx="2599710" cy="277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EE1DC-761F-3128-02B3-C5765465B0AF}"/>
              </a:ext>
            </a:extLst>
          </p:cNvPr>
          <p:cNvGrpSpPr/>
          <p:nvPr/>
        </p:nvGrpSpPr>
        <p:grpSpPr>
          <a:xfrm>
            <a:off x="3301922" y="3262405"/>
            <a:ext cx="2599713" cy="2985995"/>
            <a:chOff x="3301922" y="2667000"/>
            <a:chExt cx="2599713" cy="2985995"/>
          </a:xfrm>
        </p:grpSpPr>
        <p:pic>
          <p:nvPicPr>
            <p:cNvPr id="8" name="Picture 7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638FAB1A-695F-034A-B921-8090B92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22" y="2880995"/>
              <a:ext cx="2599713" cy="27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620F-C3FA-F6B3-F441-F8DE91F20E8E}"/>
              </a:ext>
            </a:extLst>
          </p:cNvPr>
          <p:cNvGrpSpPr/>
          <p:nvPr/>
        </p:nvGrpSpPr>
        <p:grpSpPr>
          <a:xfrm>
            <a:off x="6070447" y="3262405"/>
            <a:ext cx="2599713" cy="2985995"/>
            <a:chOff x="6070447" y="2667000"/>
            <a:chExt cx="2599713" cy="2985995"/>
          </a:xfrm>
        </p:grpSpPr>
        <p:pic>
          <p:nvPicPr>
            <p:cNvPr id="10" name="Picture 9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3E5CC049-3D6F-1FD6-F533-6E17226C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447" y="2880995"/>
              <a:ext cx="2599713" cy="2772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4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pairs()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Easier to see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smaller than the others</a:t>
            </a:r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leverage-influence quartet 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67400" y="4648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82491" y="4552406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</TotalTime>
  <Words>2170</Words>
  <Application>Microsoft Office PowerPoint</Application>
  <PresentationFormat>On-screen Show (4:3)</PresentationFormat>
  <Paragraphs>309</Paragraphs>
  <Slides>38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Topics</vt:lpstr>
      <vt:lpstr>The LM family &amp; friends</vt:lpstr>
      <vt:lpstr>The LM family &amp; friends</vt:lpstr>
      <vt:lpstr>The LM family &amp; friends</vt:lpstr>
      <vt:lpstr>The LM family &amp; friends</vt:lpstr>
      <vt:lpstr>PowerPoint Presentation</vt:lpstr>
      <vt:lpstr>PowerPoint Presentation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MLM visualization: Overview</vt:lpstr>
      <vt:lpstr>Data ellipsoids</vt:lpstr>
      <vt:lpstr>Data ellipses: Sufficient visual summary</vt:lpstr>
      <vt:lpstr>HE plots: Visual overview</vt:lpstr>
      <vt:lpstr>HE plots: Visualizing MLM tests</vt:lpstr>
      <vt:lpstr>HE plots: Visualizing MLM tests</vt:lpstr>
      <vt:lpstr>HE pairs() plots</vt:lpstr>
      <vt:lpstr>Equality of (co)variance </vt:lpstr>
      <vt:lpstr>heplots::covEllipses()</vt:lpstr>
      <vt:lpstr>heplots::covEllipses()</vt:lpstr>
      <vt:lpstr>Box’s M test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Unusual data: Influence &amp; leverage</vt:lpstr>
      <vt:lpstr>Unusual data: precision</vt:lpstr>
      <vt:lpstr>Multivariate influence</vt:lpstr>
      <vt:lpstr>Multivariate influence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25</cp:revision>
  <dcterms:created xsi:type="dcterms:W3CDTF">2017-10-14T20:35:56Z</dcterms:created>
  <dcterms:modified xsi:type="dcterms:W3CDTF">2024-03-04T22:07:45Z</dcterms:modified>
</cp:coreProperties>
</file>